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8" r:id="rId5"/>
    <p:sldId id="260" r:id="rId6"/>
    <p:sldId id="261" r:id="rId7"/>
    <p:sldId id="263" r:id="rId8"/>
    <p:sldId id="264" r:id="rId9"/>
    <p:sldId id="265" r:id="rId10"/>
    <p:sldId id="268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80813-207B-3905-C6D0-F98E8FF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F2C797-5522-11C4-26FB-975C3EF56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5B14C-BBD7-620C-46E8-3589FBF2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F46C3D-C17F-AC18-032F-3D0EBBF6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9CB39-971F-4808-9618-4A73D86E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2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3494-4D91-0491-7FC9-07C5B89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FFCBBF-CAF0-0665-64C5-586D395C0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AF87D-38DF-E1E8-48AD-263B199F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FDC2F5-30BC-A6FC-7722-E0A7416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97449C-E4DA-0569-5B3F-2393CE1E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39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84D1E8-8F93-D18C-DB0A-B135BB6F3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8CFBF-BA92-DFB8-3F76-1E2605AA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838CE-3ADD-87EB-071C-656A98C5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3780E8-6D42-EFAB-2F76-4FC06CD1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FACA0-EAE6-5FA9-D38F-DDD6C7D2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00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52E02-5439-0D0B-03A2-8D4122B0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D7E3A-E346-9BD7-B392-53790946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446ED-B07B-6DCA-EF40-63E6136C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FE40B-8469-9257-9058-C18AD5D4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BC4D87-14BC-A6CE-92C8-80AE9505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0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E6422-3FDD-EE62-CFDE-DAB2923A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B73C2-13F2-38E1-ECF5-C344C986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7CBB3-8FBB-8F75-9318-99328A1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CAD1D5-20A4-C772-1528-C7C4876C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C9108-B482-088D-15BD-43F1CB00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65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6FEAA-0230-8520-B65D-F0394E3E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D3208B-31AE-B22B-A318-E0FD0D176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70551-E745-F91F-0378-D2D9E31E4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E6C7A0-635E-B399-7CC8-3C99AFF6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80D866-97A6-A8BE-3CC6-7C61F644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62316-4F18-6521-D69D-233D089E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8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622BC-88A6-6B81-52E3-A37376BD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531B89-11E8-4DA6-53C7-15CFA153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B9B588-ABF7-36C8-2BF0-C1C32F107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EFC230-9079-1C60-6710-CA61A5AC0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7FFBF4-9B62-8815-C0A0-6164E7DBE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B156D8-DEBF-AB97-B049-AE9B2146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5E83E51-1383-2803-21C7-29A135DE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176D9F-0EB8-A487-ADDE-D27237F9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77700-C655-D33E-FA67-F3885810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155689-DE25-2B4F-4E85-8DF69E2E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FC8D12-2460-8116-54FB-65946815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A186BE-B2D7-FA2A-BF07-DC158281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1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F66AD3-5829-5BF9-689E-C9C0C14F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8544CA-E648-EE2B-A021-8B7EAAFA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11EEFD-D894-52FE-526D-E826D082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9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64CBD-5468-C938-D485-5C1A0383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54808-F758-6277-CA59-4E77F796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EBBDEB-704A-B56C-D6E6-2F3746AE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8B1FE4-242F-F0C3-8DB0-7C2781B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B8335B-8EB8-3887-C31A-89263899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BF6767-B0B6-BF75-F8ED-6360F551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ECAFD-E30A-BE80-CA67-D8736DD9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DE26F0-AAA3-FD68-6BEF-EDA9C89C5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F2247C-A742-AF53-0633-851B9D0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9F54A8-B03D-92C5-DE4D-9456BA7E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D56B67-70B0-9EF9-84F2-489BD77F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657333-A4C2-3C98-8BAF-0A53C9CF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7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412556-3709-903A-9492-62A850ED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A30CB-74C4-98A9-FBE9-221362ED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40095-A48C-80AA-D3BF-847D06B23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B0551-CEA8-4C07-97F4-D0DD6573B48C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E06B1-8401-98B2-2C22-810C841BB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7CEB7-B830-E242-72B1-86677FC1E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5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0EABDCF-FC9D-F79F-4A3D-A17E264B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39607C-87E7-CFD0-2052-F967247D5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9993"/>
            <a:ext cx="9144000" cy="2387600"/>
          </a:xfrm>
        </p:spPr>
        <p:txBody>
          <a:bodyPr/>
          <a:lstStyle/>
          <a:p>
            <a:r>
              <a:rPr lang="de-DE" dirty="0" err="1">
                <a:latin typeface="Gula FREE" pitchFamily="2" charset="0"/>
              </a:rPr>
              <a:t>Casual</a:t>
            </a:r>
            <a:r>
              <a:rPr lang="de-DE" dirty="0">
                <a:latin typeface="Gula FREE" pitchFamily="2" charset="0"/>
              </a:rPr>
              <a:t> Game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196982-FE77-D573-A352-BA913BE1F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800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latin typeface="Gula FREE" pitchFamily="2" charset="0"/>
              </a:rPr>
              <a:t>Lily Heilmann</a:t>
            </a:r>
          </a:p>
          <a:p>
            <a:r>
              <a:rPr lang="de-DE" dirty="0">
                <a:latin typeface="Gula FREE" pitchFamily="2" charset="0"/>
              </a:rPr>
              <a:t>Semira Reiner</a:t>
            </a:r>
          </a:p>
          <a:p>
            <a:r>
              <a:rPr lang="de-DE" dirty="0">
                <a:latin typeface="Gula FREE" pitchFamily="2" charset="0"/>
              </a:rPr>
              <a:t>Chiara Williams</a:t>
            </a:r>
          </a:p>
          <a:p>
            <a:r>
              <a:rPr lang="de-DE" dirty="0">
                <a:latin typeface="Gula FREE" pitchFamily="2" charset="0"/>
              </a:rPr>
              <a:t>Anton Korotovskih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47453-D9BE-A608-5D8A-9FB751EB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6" y="338863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Movement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AE6D7E-7F7B-0ECF-ED8E-BB8A7683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D100C6-D73A-4268-1418-68368538E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35" y="872911"/>
            <a:ext cx="5387130" cy="53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Scenes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B7066-17D2-AC34-F3A3-D4D70DB9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5" y="1802283"/>
            <a:ext cx="2199351" cy="479726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7DB125-9176-88DE-EC39-553F6BA5C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76" y="1809426"/>
            <a:ext cx="2222770" cy="4797266"/>
          </a:xfrm>
          <a:prstGeom prst="rect">
            <a:avLst/>
          </a:prstGeom>
        </p:spPr>
      </p:pic>
      <p:pic>
        <p:nvPicPr>
          <p:cNvPr id="15" name="Grafik 14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06580BC4-6456-F29A-E83C-7738190F6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0" y="1802283"/>
            <a:ext cx="2205224" cy="4797266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F74447-A677-99B7-489E-469D55FA2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68" y="1802283"/>
            <a:ext cx="2226135" cy="47972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3C8FBC-BEBA-1D31-EBDC-2E0EE7501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3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14A87D-1323-B0B2-E933-D43668E58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FB79B6-761A-E1E2-0F5E-C512FFA77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04" y="1853475"/>
            <a:ext cx="5412213" cy="32668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69985C4-5397-F1CD-4FC1-9F61F5E9A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1879268"/>
            <a:ext cx="5452342" cy="32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FE14B7-9DA8-9C82-426A-C1C831A8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6" y="2093024"/>
            <a:ext cx="5452342" cy="2995635"/>
          </a:xfrm>
          <a:prstGeom prst="rect">
            <a:avLst/>
          </a:prstGeom>
        </p:spPr>
      </p:pic>
      <p:pic>
        <p:nvPicPr>
          <p:cNvPr id="10" name="Grafik 9" descr="Ein Bild, das Text, verschieden, Elemente, verschiedene enthält.&#10;&#10;Automatisch generierte Beschreibung">
            <a:extLst>
              <a:ext uri="{FF2B5EF4-FFF2-40B4-BE49-F238E27FC236}">
                <a16:creationId xmlns:a16="http://schemas.microsoft.com/office/drawing/2014/main" id="{1F8892D4-7A38-BBEB-0D03-F4A0395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2093024"/>
            <a:ext cx="5452342" cy="28833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4C02C5-5722-3EFD-9820-3C7929EFF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429B4E-7EA2-9F19-0891-72E0AA3614BE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EED8BD-6D54-4FF6-6025-03EC8AD72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Game Design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C4AB33-4DD1-27BB-0452-8612F9135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17" y="1573611"/>
            <a:ext cx="7653165" cy="48271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426DEA-3253-7F7C-E0E3-87725AECD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5D7F97-6BBB-8221-93DB-22DE991A0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F1958B-0DBE-3986-CC9C-BD69A74E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41" y="1270089"/>
            <a:ext cx="5834118" cy="21239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7D2719-F131-2202-8D1C-DEBA364C5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29" y="4214285"/>
            <a:ext cx="1576388" cy="15796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106C67-D24A-FFA6-CD2E-DBCDEFF3F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6" y="4271168"/>
            <a:ext cx="1418075" cy="1418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F07155-8A26-3AED-ACB5-D0036191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35" y="4382953"/>
            <a:ext cx="1224804" cy="119450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3C8390-24F0-E993-81C8-EC8488994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8" y="4308776"/>
            <a:ext cx="1390650" cy="13906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49FC600-CDEA-DC96-15A5-64654EA75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4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64219B-DA9D-1999-5959-4DF762546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b="7898"/>
          <a:stretch/>
        </p:blipFill>
        <p:spPr>
          <a:xfrm>
            <a:off x="4399808" y="872911"/>
            <a:ext cx="5663955" cy="53155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5B4633-A2AE-B7B5-019F-0200BF56C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263EBA-4FE6-1FBD-FD45-DFCF645CB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7C6657-5482-8736-2377-348F70E89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08" y="872911"/>
            <a:ext cx="5669584" cy="53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Material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56D69829-DD19-35DD-BA35-15634D4A3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58" y="1673134"/>
            <a:ext cx="1676486" cy="351173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6AE6D7E-7F7B-0ECF-ED8E-BB8A7683C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1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Scripts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6C96EC-5F83-E82E-7539-9945F1CB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92" y="2934032"/>
            <a:ext cx="1739989" cy="130181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D9DBE9-9B31-5807-28F2-7FD3E3089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1" y="3273416"/>
            <a:ext cx="1720938" cy="69218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348F7-8105-93A5-5C4D-BD60F98F4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00" y="3428999"/>
            <a:ext cx="1054154" cy="38102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A0C70D-E830-AC30-EDEC-53A456260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35" y="3301992"/>
            <a:ext cx="1358970" cy="6350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4F94D5E-4E42-7650-57BA-024A9DEB0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Gula FREE</vt:lpstr>
      <vt:lpstr>Office</vt:lpstr>
      <vt:lpstr>Casual Game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</dc:title>
  <dc:creator>Anton Korotovskih</dc:creator>
  <cp:lastModifiedBy>Anton Korotovskih</cp:lastModifiedBy>
  <cp:revision>10</cp:revision>
  <dcterms:created xsi:type="dcterms:W3CDTF">2022-07-18T10:51:16Z</dcterms:created>
  <dcterms:modified xsi:type="dcterms:W3CDTF">2022-07-18T12:01:04Z</dcterms:modified>
</cp:coreProperties>
</file>